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38" autoAdjust="0"/>
    <p:restoredTop sz="59277" autoAdjust="0"/>
  </p:normalViewPr>
  <p:slideViewPr>
    <p:cSldViewPr snapToGrid="0">
      <p:cViewPr varScale="1">
        <p:scale>
          <a:sx n="78" d="100"/>
          <a:sy n="78" d="100"/>
        </p:scale>
        <p:origin x="840"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a:t>
            </a:r>
            <a:r>
              <a:rPr lang="en-US" dirty="0" smtClean="0"/>
              <a:t>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a:t>
            </a:r>
            <a:r>
              <a:rPr lang="en-US" dirty="0" smtClean="0"/>
              <a:t>default...</a:t>
            </a:r>
            <a:endParaRPr lang="en-US" dirty="0" smtClean="0"/>
          </a:p>
          <a:p>
            <a:r>
              <a:rPr lang="en-US" dirty="0" smtClean="0"/>
              <a:t>    -m, --email EMAIL                Email address of the author - </a:t>
            </a:r>
            <a:r>
              <a:rPr lang="en-US" dirty="0" smtClean="0"/>
              <a:t>defaults...</a:t>
            </a:r>
            <a:endParaRPr lang="en-US" dirty="0" smtClean="0"/>
          </a:p>
          <a:p>
            <a:r>
              <a:rPr lang="en-US" dirty="0" smtClean="0"/>
              <a:t>    -a, --generator-</a:t>
            </a:r>
            <a:r>
              <a:rPr lang="en-US" dirty="0" err="1" smtClean="0"/>
              <a:t>arg</a:t>
            </a:r>
            <a:r>
              <a:rPr lang="en-US" dirty="0" smtClean="0"/>
              <a:t> KEY=VALUE    Use to set arbitrary attribute KEY </a:t>
            </a:r>
            <a:r>
              <a:rPr lang="en-US" dirty="0" smtClean="0"/>
              <a:t>to ...</a:t>
            </a:r>
            <a:endParaRPr lang="en-US" dirty="0" smtClean="0"/>
          </a:p>
          <a:p>
            <a:r>
              <a:rPr lang="en-US" dirty="0" smtClean="0"/>
              <a:t>    -I, --license LICENSE            </a:t>
            </a:r>
            <a:r>
              <a:rPr lang="en-US" dirty="0" err="1" smtClean="0"/>
              <a:t>all_rights</a:t>
            </a:r>
            <a:r>
              <a:rPr lang="en-US" dirty="0" smtClean="0"/>
              <a:t>, httpd, </a:t>
            </a:r>
            <a:r>
              <a:rPr lang="en-US" dirty="0" err="1" smtClean="0"/>
              <a:t>mit</a:t>
            </a:r>
            <a:r>
              <a:rPr lang="en-US" dirty="0" smtClean="0"/>
              <a:t>, gplv2, </a:t>
            </a:r>
            <a:r>
              <a:rPr lang="en-US" dirty="0" smtClean="0"/>
              <a:t>gplv3 -...</a:t>
            </a:r>
            <a:endParaRPr lang="en-US" dirty="0" smtClean="0"/>
          </a:p>
          <a:p>
            <a:r>
              <a:rPr lang="en-US" dirty="0" smtClean="0"/>
              <a:t>    -g GENERATOR_COOKBOOK_PATH,      Use GENERATOR_COOKBOOK_PATH for </a:t>
            </a:r>
            <a:r>
              <a:rPr lang="en-US" dirty="0" smtClean="0"/>
              <a:t>the...</a:t>
            </a:r>
            <a:endParaRPr lang="en-US" dirty="0" smtClean="0"/>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14971</TotalTime>
  <Words>4488</Words>
  <Application>Microsoft Macintosh PowerPoint</Application>
  <PresentationFormat>Custom</PresentationFormat>
  <Paragraphs>595</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1895</cp:revision>
  <cp:lastPrinted>2015-02-07T23:49:10Z</cp:lastPrinted>
  <dcterms:created xsi:type="dcterms:W3CDTF">2012-09-13T17:36:07Z</dcterms:created>
  <dcterms:modified xsi:type="dcterms:W3CDTF">2015-12-14T18:48:15Z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